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2"/>
  </p:notesMasterIdLst>
  <p:sldIdLst>
    <p:sldId id="289" r:id="rId2"/>
    <p:sldId id="285" r:id="rId3"/>
    <p:sldId id="265" r:id="rId4"/>
    <p:sldId id="257" r:id="rId5"/>
    <p:sldId id="273" r:id="rId6"/>
    <p:sldId id="288" r:id="rId7"/>
    <p:sldId id="259" r:id="rId8"/>
    <p:sldId id="287" r:id="rId9"/>
    <p:sldId id="264" r:id="rId10"/>
    <p:sldId id="258" r:id="rId11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A83AA1F1-A158-4D61-885A-B369B2DFF938}">
  <a:tblStyle styleId="{A83AA1F1-A158-4D61-885A-B369B2DFF93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11" d="100"/>
          <a:sy n="111" d="100"/>
        </p:scale>
        <p:origin x="-928" y="-9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interSettings" Target="printerSettings/printerSettings1.bin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Char char="●"/>
              <a:defRPr sz="1100"/>
            </a:lvl1pPr>
            <a:lvl2pPr lvl="1">
              <a:spcBef>
                <a:spcPts val="0"/>
              </a:spcBef>
              <a:buChar char="○"/>
              <a:defRPr sz="1100"/>
            </a:lvl2pPr>
            <a:lvl3pPr lvl="2">
              <a:spcBef>
                <a:spcPts val="0"/>
              </a:spcBef>
              <a:buChar char="■"/>
              <a:defRPr sz="1100"/>
            </a:lvl3pPr>
            <a:lvl4pPr lvl="3">
              <a:spcBef>
                <a:spcPts val="0"/>
              </a:spcBef>
              <a:buChar char="●"/>
              <a:defRPr sz="1100"/>
            </a:lvl4pPr>
            <a:lvl5pPr lvl="4">
              <a:spcBef>
                <a:spcPts val="0"/>
              </a:spcBef>
              <a:buChar char="○"/>
              <a:defRPr sz="1100"/>
            </a:lvl5pPr>
            <a:lvl6pPr lvl="5">
              <a:spcBef>
                <a:spcPts val="0"/>
              </a:spcBef>
              <a:buChar char="■"/>
              <a:defRPr sz="1100"/>
            </a:lvl6pPr>
            <a:lvl7pPr lvl="6">
              <a:spcBef>
                <a:spcPts val="0"/>
              </a:spcBef>
              <a:buChar char="●"/>
              <a:defRPr sz="1100"/>
            </a:lvl7pPr>
            <a:lvl8pPr lvl="7">
              <a:spcBef>
                <a:spcPts val="0"/>
              </a:spcBef>
              <a:buChar char="○"/>
              <a:defRPr sz="1100"/>
            </a:lvl8pPr>
            <a:lvl9pPr lvl="8">
              <a:spcBef>
                <a:spcPts val="0"/>
              </a:spcBef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86511274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Shape 2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Shape 1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Shape 33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Shape 3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Shape 1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Shape 1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Shape 1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b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>
            <a:spLocks noGrp="1"/>
          </p:cNvSpPr>
          <p:nvPr>
            <p:ph type="ctrTitle"/>
          </p:nvPr>
        </p:nvSpPr>
        <p:spPr>
          <a:xfrm>
            <a:off x="4113600" y="2878750"/>
            <a:ext cx="4505699" cy="1159799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rtl="0">
              <a:spcBef>
                <a:spcPts val="0"/>
              </a:spcBef>
              <a:buClr>
                <a:srgbClr val="114454"/>
              </a:buClr>
              <a:buSzPct val="100000"/>
              <a:defRPr sz="4800">
                <a:solidFill>
                  <a:srgbClr val="114454"/>
                </a:solidFill>
              </a:defRPr>
            </a:lvl1pPr>
            <a:lvl2pPr lvl="1" rtl="0">
              <a:spcBef>
                <a:spcPts val="0"/>
              </a:spcBef>
              <a:buClr>
                <a:srgbClr val="114454"/>
              </a:buClr>
              <a:buSzPct val="100000"/>
              <a:defRPr sz="4800">
                <a:solidFill>
                  <a:srgbClr val="114454"/>
                </a:solidFill>
              </a:defRPr>
            </a:lvl2pPr>
            <a:lvl3pPr lvl="2" rtl="0">
              <a:spcBef>
                <a:spcPts val="0"/>
              </a:spcBef>
              <a:buClr>
                <a:srgbClr val="114454"/>
              </a:buClr>
              <a:buSzPct val="100000"/>
              <a:defRPr sz="4800">
                <a:solidFill>
                  <a:srgbClr val="114454"/>
                </a:solidFill>
              </a:defRPr>
            </a:lvl3pPr>
            <a:lvl4pPr lvl="3" rtl="0">
              <a:spcBef>
                <a:spcPts val="0"/>
              </a:spcBef>
              <a:buClr>
                <a:srgbClr val="114454"/>
              </a:buClr>
              <a:buSzPct val="100000"/>
              <a:defRPr sz="4800">
                <a:solidFill>
                  <a:srgbClr val="114454"/>
                </a:solidFill>
              </a:defRPr>
            </a:lvl4pPr>
            <a:lvl5pPr lvl="4" rtl="0">
              <a:spcBef>
                <a:spcPts val="0"/>
              </a:spcBef>
              <a:buClr>
                <a:srgbClr val="114454"/>
              </a:buClr>
              <a:buSzPct val="100000"/>
              <a:defRPr sz="4800">
                <a:solidFill>
                  <a:srgbClr val="114454"/>
                </a:solidFill>
              </a:defRPr>
            </a:lvl5pPr>
            <a:lvl6pPr lvl="5" rtl="0">
              <a:spcBef>
                <a:spcPts val="0"/>
              </a:spcBef>
              <a:buClr>
                <a:srgbClr val="114454"/>
              </a:buClr>
              <a:buSzPct val="100000"/>
              <a:defRPr sz="4800">
                <a:solidFill>
                  <a:srgbClr val="114454"/>
                </a:solidFill>
              </a:defRPr>
            </a:lvl6pPr>
            <a:lvl7pPr lvl="6" rtl="0">
              <a:spcBef>
                <a:spcPts val="0"/>
              </a:spcBef>
              <a:buClr>
                <a:srgbClr val="114454"/>
              </a:buClr>
              <a:buSzPct val="100000"/>
              <a:defRPr sz="4800">
                <a:solidFill>
                  <a:srgbClr val="114454"/>
                </a:solidFill>
              </a:defRPr>
            </a:lvl7pPr>
            <a:lvl8pPr lvl="7" rtl="0">
              <a:spcBef>
                <a:spcPts val="0"/>
              </a:spcBef>
              <a:buClr>
                <a:srgbClr val="114454"/>
              </a:buClr>
              <a:buSzPct val="100000"/>
              <a:defRPr sz="4800">
                <a:solidFill>
                  <a:srgbClr val="114454"/>
                </a:solidFill>
              </a:defRPr>
            </a:lvl8pPr>
            <a:lvl9pPr lvl="8" rtl="0">
              <a:spcBef>
                <a:spcPts val="0"/>
              </a:spcBef>
              <a:buClr>
                <a:srgbClr val="114454"/>
              </a:buClr>
              <a:buSzPct val="100000"/>
              <a:defRPr sz="4800">
                <a:solidFill>
                  <a:srgbClr val="114454"/>
                </a:solidFill>
              </a:defRPr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subTitle" idx="1"/>
          </p:nvPr>
        </p:nvSpPr>
        <p:spPr>
          <a:xfrm>
            <a:off x="4113600" y="3983050"/>
            <a:ext cx="4505699" cy="784799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94BF6E"/>
              </a:buClr>
              <a:buSzPct val="100000"/>
              <a:buNone/>
              <a:defRPr sz="1800" b="1">
                <a:solidFill>
                  <a:srgbClr val="94BF6E"/>
                </a:solidFill>
              </a:defRPr>
            </a:lvl1pPr>
            <a:lvl2pPr lvl="1" rtl="0">
              <a:spcBef>
                <a:spcPts val="0"/>
              </a:spcBef>
              <a:buClr>
                <a:srgbClr val="94BF6E"/>
              </a:buClr>
              <a:buSzPct val="100000"/>
              <a:buNone/>
              <a:defRPr sz="1800" b="1">
                <a:solidFill>
                  <a:srgbClr val="94BF6E"/>
                </a:solidFill>
              </a:defRPr>
            </a:lvl2pPr>
            <a:lvl3pPr lvl="2" rtl="0">
              <a:spcBef>
                <a:spcPts val="0"/>
              </a:spcBef>
              <a:buClr>
                <a:srgbClr val="94BF6E"/>
              </a:buClr>
              <a:buSzPct val="100000"/>
              <a:buNone/>
              <a:defRPr sz="1800" b="1">
                <a:solidFill>
                  <a:srgbClr val="94BF6E"/>
                </a:solidFill>
              </a:defRPr>
            </a:lvl3pPr>
            <a:lvl4pPr lvl="3" rtl="0">
              <a:spcBef>
                <a:spcPts val="0"/>
              </a:spcBef>
              <a:buClr>
                <a:srgbClr val="94BF6E"/>
              </a:buClr>
              <a:buNone/>
              <a:defRPr b="1">
                <a:solidFill>
                  <a:srgbClr val="94BF6E"/>
                </a:solidFill>
              </a:defRPr>
            </a:lvl4pPr>
            <a:lvl5pPr lvl="4" rtl="0">
              <a:spcBef>
                <a:spcPts val="0"/>
              </a:spcBef>
              <a:buClr>
                <a:srgbClr val="94BF6E"/>
              </a:buClr>
              <a:buNone/>
              <a:defRPr b="1">
                <a:solidFill>
                  <a:srgbClr val="94BF6E"/>
                </a:solidFill>
              </a:defRPr>
            </a:lvl5pPr>
            <a:lvl6pPr lvl="5" rtl="0">
              <a:spcBef>
                <a:spcPts val="0"/>
              </a:spcBef>
              <a:buClr>
                <a:srgbClr val="94BF6E"/>
              </a:buClr>
              <a:buNone/>
              <a:defRPr b="1">
                <a:solidFill>
                  <a:srgbClr val="94BF6E"/>
                </a:solidFill>
              </a:defRPr>
            </a:lvl6pPr>
            <a:lvl7pPr lvl="6" rtl="0">
              <a:spcBef>
                <a:spcPts val="0"/>
              </a:spcBef>
              <a:buClr>
                <a:srgbClr val="94BF6E"/>
              </a:buClr>
              <a:buNone/>
              <a:defRPr b="1">
                <a:solidFill>
                  <a:srgbClr val="94BF6E"/>
                </a:solidFill>
              </a:defRPr>
            </a:lvl7pPr>
            <a:lvl8pPr lvl="7" rtl="0">
              <a:spcBef>
                <a:spcPts val="0"/>
              </a:spcBef>
              <a:buClr>
                <a:srgbClr val="94BF6E"/>
              </a:buClr>
              <a:buNone/>
              <a:defRPr b="1">
                <a:solidFill>
                  <a:srgbClr val="94BF6E"/>
                </a:solidFill>
              </a:defRPr>
            </a:lvl8pPr>
            <a:lvl9pPr lvl="8" rtl="0">
              <a:spcBef>
                <a:spcPts val="0"/>
              </a:spcBef>
              <a:buClr>
                <a:srgbClr val="94BF6E"/>
              </a:buClr>
              <a:buNone/>
              <a:defRPr b="1">
                <a:solidFill>
                  <a:srgbClr val="94BF6E"/>
                </a:solidFill>
              </a:defRPr>
            </a:lvl9pPr>
          </a:lstStyle>
          <a:p>
            <a:endParaRPr/>
          </a:p>
        </p:txBody>
      </p:sp>
      <p:sp>
        <p:nvSpPr>
          <p:cNvPr id="18" name="Shape 18"/>
          <p:cNvSpPr/>
          <p:nvPr/>
        </p:nvSpPr>
        <p:spPr>
          <a:xfrm>
            <a:off x="0" y="4288499"/>
            <a:ext cx="3474300" cy="247500"/>
          </a:xfrm>
          <a:prstGeom prst="rect">
            <a:avLst/>
          </a:prstGeom>
          <a:solidFill>
            <a:srgbClr val="165751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" name="Shape 19"/>
          <p:cNvSpPr/>
          <p:nvPr/>
        </p:nvSpPr>
        <p:spPr>
          <a:xfrm>
            <a:off x="0" y="0"/>
            <a:ext cx="3474300" cy="530699"/>
          </a:xfrm>
          <a:prstGeom prst="rect">
            <a:avLst/>
          </a:prstGeom>
          <a:solidFill>
            <a:srgbClr val="18637B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114454"/>
              </a:solidFill>
            </a:endParaRPr>
          </a:p>
        </p:txBody>
      </p:sp>
      <p:sp>
        <p:nvSpPr>
          <p:cNvPr id="20" name="Shape 20"/>
          <p:cNvSpPr/>
          <p:nvPr/>
        </p:nvSpPr>
        <p:spPr>
          <a:xfrm>
            <a:off x="0" y="500625"/>
            <a:ext cx="3474300" cy="3824100"/>
          </a:xfrm>
          <a:prstGeom prst="rect">
            <a:avLst/>
          </a:prstGeom>
          <a:solidFill>
            <a:srgbClr val="124057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" name="Shape 21"/>
          <p:cNvSpPr/>
          <p:nvPr/>
        </p:nvSpPr>
        <p:spPr>
          <a:xfrm>
            <a:off x="0" y="4493604"/>
            <a:ext cx="3474300" cy="118200"/>
          </a:xfrm>
          <a:prstGeom prst="rect">
            <a:avLst/>
          </a:prstGeom>
          <a:solidFill>
            <a:srgbClr val="3B8D61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" name="Shape 22"/>
          <p:cNvSpPr/>
          <p:nvPr/>
        </p:nvSpPr>
        <p:spPr>
          <a:xfrm>
            <a:off x="0" y="4584075"/>
            <a:ext cx="3474300" cy="559499"/>
          </a:xfrm>
          <a:prstGeom prst="rect">
            <a:avLst/>
          </a:prstGeom>
          <a:solidFill>
            <a:srgbClr val="94BF6E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/>
          <p:nvPr/>
        </p:nvSpPr>
        <p:spPr>
          <a:xfrm>
            <a:off x="0" y="0"/>
            <a:ext cx="247200" cy="530699"/>
          </a:xfrm>
          <a:prstGeom prst="rect">
            <a:avLst/>
          </a:prstGeom>
          <a:solidFill>
            <a:srgbClr val="18637B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114454"/>
              </a:solidFill>
            </a:endParaRPr>
          </a:p>
        </p:txBody>
      </p:sp>
      <p:sp>
        <p:nvSpPr>
          <p:cNvPr id="33" name="Shape 33"/>
          <p:cNvSpPr/>
          <p:nvPr/>
        </p:nvSpPr>
        <p:spPr>
          <a:xfrm>
            <a:off x="0" y="500625"/>
            <a:ext cx="4572000" cy="1058699"/>
          </a:xfrm>
          <a:prstGeom prst="rect">
            <a:avLst/>
          </a:prstGeom>
          <a:solidFill>
            <a:srgbClr val="124057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4" name="Shape 34"/>
          <p:cNvSpPr/>
          <p:nvPr/>
        </p:nvSpPr>
        <p:spPr>
          <a:xfrm>
            <a:off x="0" y="1553405"/>
            <a:ext cx="247200" cy="1532700"/>
          </a:xfrm>
          <a:prstGeom prst="rect">
            <a:avLst/>
          </a:prstGeom>
          <a:solidFill>
            <a:srgbClr val="165751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5" name="Shape 35"/>
          <p:cNvSpPr/>
          <p:nvPr/>
        </p:nvSpPr>
        <p:spPr>
          <a:xfrm>
            <a:off x="0" y="3086100"/>
            <a:ext cx="247200" cy="605400"/>
          </a:xfrm>
          <a:prstGeom prst="rect">
            <a:avLst/>
          </a:prstGeom>
          <a:solidFill>
            <a:srgbClr val="3B8D61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6" name="Shape 36"/>
          <p:cNvSpPr/>
          <p:nvPr/>
        </p:nvSpPr>
        <p:spPr>
          <a:xfrm>
            <a:off x="0" y="3691500"/>
            <a:ext cx="247200" cy="1451999"/>
          </a:xfrm>
          <a:prstGeom prst="rect">
            <a:avLst/>
          </a:prstGeom>
          <a:solidFill>
            <a:srgbClr val="94BF6E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37" name="Shape 37"/>
          <p:cNvCxnSpPr/>
          <p:nvPr/>
        </p:nvCxnSpPr>
        <p:spPr>
          <a:xfrm>
            <a:off x="1037450" y="809725"/>
            <a:ext cx="0" cy="470700"/>
          </a:xfrm>
          <a:prstGeom prst="straightConnector1">
            <a:avLst/>
          </a:prstGeom>
          <a:noFill/>
          <a:ln w="9525" cap="flat" cmpd="sng">
            <a:solidFill>
              <a:srgbClr val="18637B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8" name="Shape 38"/>
          <p:cNvSpPr txBox="1">
            <a:spLocks noGrp="1"/>
          </p:cNvSpPr>
          <p:nvPr>
            <p:ph type="title"/>
          </p:nvPr>
        </p:nvSpPr>
        <p:spPr>
          <a:xfrm>
            <a:off x="1146025" y="530725"/>
            <a:ext cx="3208799" cy="10287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1"/>
          </p:nvPr>
        </p:nvSpPr>
        <p:spPr>
          <a:xfrm>
            <a:off x="1146025" y="1767275"/>
            <a:ext cx="7540800" cy="3158699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2800"/>
            </a:lvl1pPr>
            <a:lvl2pPr lvl="1">
              <a:spcBef>
                <a:spcPts val="0"/>
              </a:spcBef>
              <a:buSzPct val="100000"/>
              <a:defRPr sz="2800"/>
            </a:lvl2pPr>
            <a:lvl3pPr lvl="2">
              <a:spcBef>
                <a:spcPts val="0"/>
              </a:spcBef>
              <a:buSzPct val="100000"/>
              <a:defRPr sz="2800"/>
            </a:lvl3pPr>
            <a:lvl4pPr lvl="3">
              <a:spcBef>
                <a:spcPts val="0"/>
              </a:spcBef>
              <a:buSzPct val="100000"/>
              <a:defRPr sz="2800"/>
            </a:lvl4pPr>
            <a:lvl5pPr lvl="4">
              <a:spcBef>
                <a:spcPts val="0"/>
              </a:spcBef>
              <a:buSzPct val="100000"/>
              <a:defRPr sz="2800"/>
            </a:lvl5pPr>
            <a:lvl6pPr lvl="5">
              <a:spcBef>
                <a:spcPts val="0"/>
              </a:spcBef>
              <a:buSzPct val="100000"/>
              <a:defRPr sz="2800"/>
            </a:lvl6pPr>
            <a:lvl7pPr lvl="6">
              <a:spcBef>
                <a:spcPts val="0"/>
              </a:spcBef>
              <a:buSzPct val="100000"/>
              <a:defRPr sz="2800"/>
            </a:lvl7pPr>
            <a:lvl8pPr lvl="7">
              <a:spcBef>
                <a:spcPts val="0"/>
              </a:spcBef>
              <a:buSzPct val="100000"/>
              <a:defRPr sz="2800"/>
            </a:lvl8pPr>
            <a:lvl9pPr lvl="8">
              <a:spcBef>
                <a:spcPts val="0"/>
              </a:spcBef>
              <a:buSzPct val="100000"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+ 2 columns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/>
          <p:nvPr/>
        </p:nvSpPr>
        <p:spPr>
          <a:xfrm>
            <a:off x="0" y="0"/>
            <a:ext cx="247200" cy="530699"/>
          </a:xfrm>
          <a:prstGeom prst="rect">
            <a:avLst/>
          </a:prstGeom>
          <a:solidFill>
            <a:srgbClr val="18637B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114454"/>
              </a:solidFill>
            </a:endParaRPr>
          </a:p>
        </p:txBody>
      </p:sp>
      <p:sp>
        <p:nvSpPr>
          <p:cNvPr id="42" name="Shape 42"/>
          <p:cNvSpPr/>
          <p:nvPr/>
        </p:nvSpPr>
        <p:spPr>
          <a:xfrm>
            <a:off x="0" y="500625"/>
            <a:ext cx="4572000" cy="1058699"/>
          </a:xfrm>
          <a:prstGeom prst="rect">
            <a:avLst/>
          </a:prstGeom>
          <a:solidFill>
            <a:srgbClr val="124057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3" name="Shape 43"/>
          <p:cNvSpPr/>
          <p:nvPr/>
        </p:nvSpPr>
        <p:spPr>
          <a:xfrm>
            <a:off x="0" y="1553405"/>
            <a:ext cx="247200" cy="1532700"/>
          </a:xfrm>
          <a:prstGeom prst="rect">
            <a:avLst/>
          </a:prstGeom>
          <a:solidFill>
            <a:srgbClr val="165751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4" name="Shape 44"/>
          <p:cNvSpPr/>
          <p:nvPr/>
        </p:nvSpPr>
        <p:spPr>
          <a:xfrm>
            <a:off x="0" y="3086100"/>
            <a:ext cx="247200" cy="605400"/>
          </a:xfrm>
          <a:prstGeom prst="rect">
            <a:avLst/>
          </a:prstGeom>
          <a:solidFill>
            <a:srgbClr val="3B8D61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5" name="Shape 45"/>
          <p:cNvSpPr/>
          <p:nvPr/>
        </p:nvSpPr>
        <p:spPr>
          <a:xfrm>
            <a:off x="0" y="3691500"/>
            <a:ext cx="247200" cy="1451999"/>
          </a:xfrm>
          <a:prstGeom prst="rect">
            <a:avLst/>
          </a:prstGeom>
          <a:solidFill>
            <a:srgbClr val="94BF6E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46" name="Shape 46"/>
          <p:cNvCxnSpPr/>
          <p:nvPr/>
        </p:nvCxnSpPr>
        <p:spPr>
          <a:xfrm>
            <a:off x="1037450" y="809725"/>
            <a:ext cx="0" cy="470700"/>
          </a:xfrm>
          <a:prstGeom prst="straightConnector1">
            <a:avLst/>
          </a:prstGeom>
          <a:noFill/>
          <a:ln w="9525" cap="flat" cmpd="sng">
            <a:solidFill>
              <a:srgbClr val="18637B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47" name="Shape 47"/>
          <p:cNvSpPr txBox="1">
            <a:spLocks noGrp="1"/>
          </p:cNvSpPr>
          <p:nvPr>
            <p:ph type="title"/>
          </p:nvPr>
        </p:nvSpPr>
        <p:spPr>
          <a:xfrm>
            <a:off x="1146025" y="530725"/>
            <a:ext cx="3208799" cy="10287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body" idx="1"/>
          </p:nvPr>
        </p:nvSpPr>
        <p:spPr>
          <a:xfrm>
            <a:off x="1146025" y="1767275"/>
            <a:ext cx="3660300" cy="3158699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2000"/>
            </a:lvl1pPr>
            <a:lvl2pPr lvl="1">
              <a:spcBef>
                <a:spcPts val="0"/>
              </a:spcBef>
              <a:buSzPct val="100000"/>
              <a:defRPr sz="2000"/>
            </a:lvl2pPr>
            <a:lvl3pPr lvl="2">
              <a:spcBef>
                <a:spcPts val="0"/>
              </a:spcBef>
              <a:buSzPct val="100000"/>
              <a:defRPr sz="2000"/>
            </a:lvl3pPr>
            <a:lvl4pPr lvl="3">
              <a:spcBef>
                <a:spcPts val="0"/>
              </a:spcBef>
              <a:buSzPct val="100000"/>
              <a:defRPr sz="2000"/>
            </a:lvl4pPr>
            <a:lvl5pPr lvl="4">
              <a:spcBef>
                <a:spcPts val="0"/>
              </a:spcBef>
              <a:buSzPct val="100000"/>
              <a:defRPr sz="2000"/>
            </a:lvl5pPr>
            <a:lvl6pPr lvl="5">
              <a:spcBef>
                <a:spcPts val="0"/>
              </a:spcBef>
              <a:buSzPct val="100000"/>
              <a:defRPr sz="2000"/>
            </a:lvl6pPr>
            <a:lvl7pPr lvl="6">
              <a:spcBef>
                <a:spcPts val="0"/>
              </a:spcBef>
              <a:buSzPct val="100000"/>
              <a:defRPr sz="2000"/>
            </a:lvl7pPr>
            <a:lvl8pPr lvl="7">
              <a:spcBef>
                <a:spcPts val="0"/>
              </a:spcBef>
              <a:buSzPct val="100000"/>
              <a:defRPr sz="2000"/>
            </a:lvl8pPr>
            <a:lvl9pPr lvl="8">
              <a:spcBef>
                <a:spcPts val="0"/>
              </a:spcBef>
              <a:buSzPct val="100000"/>
              <a:defRPr sz="2000"/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body" idx="2"/>
          </p:nvPr>
        </p:nvSpPr>
        <p:spPr>
          <a:xfrm>
            <a:off x="5026623" y="1767275"/>
            <a:ext cx="3660300" cy="3158699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2000"/>
            </a:lvl1pPr>
            <a:lvl2pPr lvl="1">
              <a:spcBef>
                <a:spcPts val="0"/>
              </a:spcBef>
              <a:buSzPct val="100000"/>
              <a:defRPr sz="2000"/>
            </a:lvl2pPr>
            <a:lvl3pPr lvl="2">
              <a:spcBef>
                <a:spcPts val="0"/>
              </a:spcBef>
              <a:buSzPct val="100000"/>
              <a:defRPr sz="2000"/>
            </a:lvl3pPr>
            <a:lvl4pPr lvl="3">
              <a:spcBef>
                <a:spcPts val="0"/>
              </a:spcBef>
              <a:buSzPct val="100000"/>
              <a:defRPr sz="2000"/>
            </a:lvl4pPr>
            <a:lvl5pPr lvl="4">
              <a:spcBef>
                <a:spcPts val="0"/>
              </a:spcBef>
              <a:buSzPct val="100000"/>
              <a:defRPr sz="2000"/>
            </a:lvl5pPr>
            <a:lvl6pPr lvl="5">
              <a:spcBef>
                <a:spcPts val="0"/>
              </a:spcBef>
              <a:buSzPct val="100000"/>
              <a:defRPr sz="2000"/>
            </a:lvl6pPr>
            <a:lvl7pPr lvl="6">
              <a:spcBef>
                <a:spcPts val="0"/>
              </a:spcBef>
              <a:buSzPct val="100000"/>
              <a:defRPr sz="2000"/>
            </a:lvl7pPr>
            <a:lvl8pPr lvl="7">
              <a:spcBef>
                <a:spcPts val="0"/>
              </a:spcBef>
              <a:buSzPct val="100000"/>
              <a:defRPr sz="2000"/>
            </a:lvl8pPr>
            <a:lvl9pPr lvl="8">
              <a:spcBef>
                <a:spcPts val="0"/>
              </a:spcBef>
              <a:buSzPct val="100000"/>
              <a:defRPr sz="2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3 columns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/>
        </p:nvSpPr>
        <p:spPr>
          <a:xfrm>
            <a:off x="0" y="0"/>
            <a:ext cx="247200" cy="530699"/>
          </a:xfrm>
          <a:prstGeom prst="rect">
            <a:avLst/>
          </a:prstGeom>
          <a:solidFill>
            <a:srgbClr val="18637B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114454"/>
              </a:solidFill>
            </a:endParaRPr>
          </a:p>
        </p:txBody>
      </p:sp>
      <p:sp>
        <p:nvSpPr>
          <p:cNvPr id="52" name="Shape 52"/>
          <p:cNvSpPr/>
          <p:nvPr/>
        </p:nvSpPr>
        <p:spPr>
          <a:xfrm>
            <a:off x="0" y="500625"/>
            <a:ext cx="4572000" cy="1058699"/>
          </a:xfrm>
          <a:prstGeom prst="rect">
            <a:avLst/>
          </a:prstGeom>
          <a:solidFill>
            <a:srgbClr val="124057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3" name="Shape 53"/>
          <p:cNvSpPr/>
          <p:nvPr/>
        </p:nvSpPr>
        <p:spPr>
          <a:xfrm>
            <a:off x="0" y="1553405"/>
            <a:ext cx="247200" cy="1532700"/>
          </a:xfrm>
          <a:prstGeom prst="rect">
            <a:avLst/>
          </a:prstGeom>
          <a:solidFill>
            <a:srgbClr val="165751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4" name="Shape 54"/>
          <p:cNvSpPr/>
          <p:nvPr/>
        </p:nvSpPr>
        <p:spPr>
          <a:xfrm>
            <a:off x="0" y="3086100"/>
            <a:ext cx="247200" cy="605400"/>
          </a:xfrm>
          <a:prstGeom prst="rect">
            <a:avLst/>
          </a:prstGeom>
          <a:solidFill>
            <a:srgbClr val="3B8D61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5" name="Shape 55"/>
          <p:cNvSpPr/>
          <p:nvPr/>
        </p:nvSpPr>
        <p:spPr>
          <a:xfrm>
            <a:off x="0" y="3691500"/>
            <a:ext cx="247200" cy="1451999"/>
          </a:xfrm>
          <a:prstGeom prst="rect">
            <a:avLst/>
          </a:prstGeom>
          <a:solidFill>
            <a:srgbClr val="94BF6E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56" name="Shape 56"/>
          <p:cNvCxnSpPr/>
          <p:nvPr/>
        </p:nvCxnSpPr>
        <p:spPr>
          <a:xfrm>
            <a:off x="1037450" y="809725"/>
            <a:ext cx="0" cy="470700"/>
          </a:xfrm>
          <a:prstGeom prst="straightConnector1">
            <a:avLst/>
          </a:prstGeom>
          <a:noFill/>
          <a:ln w="9525" cap="flat" cmpd="sng">
            <a:solidFill>
              <a:srgbClr val="18637B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57" name="Shape 57"/>
          <p:cNvSpPr txBox="1">
            <a:spLocks noGrp="1"/>
          </p:cNvSpPr>
          <p:nvPr>
            <p:ph type="title"/>
          </p:nvPr>
        </p:nvSpPr>
        <p:spPr>
          <a:xfrm>
            <a:off x="1146025" y="530725"/>
            <a:ext cx="3208799" cy="10287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1146025" y="1773300"/>
            <a:ext cx="2409900" cy="3152699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800"/>
            </a:lvl1pPr>
            <a:lvl2pPr lvl="1" rtl="0">
              <a:spcBef>
                <a:spcPts val="0"/>
              </a:spcBef>
              <a:buSzPct val="100000"/>
              <a:defRPr sz="1800"/>
            </a:lvl2pPr>
            <a:lvl3pPr lvl="2" rtl="0">
              <a:spcBef>
                <a:spcPts val="0"/>
              </a:spcBef>
              <a:buSzPct val="100000"/>
              <a:defRPr sz="1800"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body" idx="2"/>
          </p:nvPr>
        </p:nvSpPr>
        <p:spPr>
          <a:xfrm>
            <a:off x="3679387" y="1773300"/>
            <a:ext cx="2409900" cy="3152699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800"/>
            </a:lvl1pPr>
            <a:lvl2pPr lvl="1" rtl="0">
              <a:spcBef>
                <a:spcPts val="0"/>
              </a:spcBef>
              <a:buSzPct val="100000"/>
              <a:defRPr sz="1800"/>
            </a:lvl2pPr>
            <a:lvl3pPr lvl="2" rtl="0">
              <a:spcBef>
                <a:spcPts val="0"/>
              </a:spcBef>
              <a:buSzPct val="100000"/>
              <a:defRPr sz="1800"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body" idx="3"/>
          </p:nvPr>
        </p:nvSpPr>
        <p:spPr>
          <a:xfrm>
            <a:off x="6212750" y="1773300"/>
            <a:ext cx="2409900" cy="3152699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800"/>
            </a:lvl1pPr>
            <a:lvl2pPr lvl="1" rtl="0">
              <a:spcBef>
                <a:spcPts val="0"/>
              </a:spcBef>
              <a:buSzPct val="100000"/>
              <a:defRPr sz="1800"/>
            </a:lvl2pPr>
            <a:lvl3pPr lvl="2" rtl="0">
              <a:spcBef>
                <a:spcPts val="0"/>
              </a:spcBef>
              <a:buSzPct val="100000"/>
              <a:defRPr sz="1800"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/>
          <p:nvPr/>
        </p:nvSpPr>
        <p:spPr>
          <a:xfrm>
            <a:off x="0" y="0"/>
            <a:ext cx="247200" cy="530699"/>
          </a:xfrm>
          <a:prstGeom prst="rect">
            <a:avLst/>
          </a:prstGeom>
          <a:solidFill>
            <a:srgbClr val="18637B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114454"/>
              </a:solidFill>
            </a:endParaRPr>
          </a:p>
        </p:txBody>
      </p:sp>
      <p:sp>
        <p:nvSpPr>
          <p:cNvPr id="63" name="Shape 63"/>
          <p:cNvSpPr/>
          <p:nvPr/>
        </p:nvSpPr>
        <p:spPr>
          <a:xfrm>
            <a:off x="0" y="500625"/>
            <a:ext cx="4572000" cy="1058699"/>
          </a:xfrm>
          <a:prstGeom prst="rect">
            <a:avLst/>
          </a:prstGeom>
          <a:solidFill>
            <a:srgbClr val="124057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4" name="Shape 64"/>
          <p:cNvSpPr/>
          <p:nvPr/>
        </p:nvSpPr>
        <p:spPr>
          <a:xfrm>
            <a:off x="0" y="1553405"/>
            <a:ext cx="247200" cy="1532700"/>
          </a:xfrm>
          <a:prstGeom prst="rect">
            <a:avLst/>
          </a:prstGeom>
          <a:solidFill>
            <a:srgbClr val="165751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5" name="Shape 65"/>
          <p:cNvSpPr/>
          <p:nvPr/>
        </p:nvSpPr>
        <p:spPr>
          <a:xfrm>
            <a:off x="0" y="3086100"/>
            <a:ext cx="247200" cy="605400"/>
          </a:xfrm>
          <a:prstGeom prst="rect">
            <a:avLst/>
          </a:prstGeom>
          <a:solidFill>
            <a:srgbClr val="3B8D61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6" name="Shape 66"/>
          <p:cNvSpPr/>
          <p:nvPr/>
        </p:nvSpPr>
        <p:spPr>
          <a:xfrm>
            <a:off x="0" y="3691500"/>
            <a:ext cx="247200" cy="1451999"/>
          </a:xfrm>
          <a:prstGeom prst="rect">
            <a:avLst/>
          </a:prstGeom>
          <a:solidFill>
            <a:srgbClr val="94BF6E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67" name="Shape 67"/>
          <p:cNvCxnSpPr/>
          <p:nvPr/>
        </p:nvCxnSpPr>
        <p:spPr>
          <a:xfrm>
            <a:off x="1037450" y="809725"/>
            <a:ext cx="0" cy="470700"/>
          </a:xfrm>
          <a:prstGeom prst="straightConnector1">
            <a:avLst/>
          </a:prstGeom>
          <a:noFill/>
          <a:ln w="9525" cap="flat" cmpd="sng">
            <a:solidFill>
              <a:srgbClr val="18637B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8" name="Shape 68"/>
          <p:cNvSpPr txBox="1">
            <a:spLocks noGrp="1"/>
          </p:cNvSpPr>
          <p:nvPr>
            <p:ph type="title"/>
          </p:nvPr>
        </p:nvSpPr>
        <p:spPr>
          <a:xfrm>
            <a:off x="1146025" y="530725"/>
            <a:ext cx="3208799" cy="10287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style A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/>
        </p:nvSpPr>
        <p:spPr>
          <a:xfrm>
            <a:off x="0" y="1148250"/>
            <a:ext cx="9144000" cy="2847000"/>
          </a:xfrm>
          <a:prstGeom prst="rect">
            <a:avLst/>
          </a:prstGeom>
          <a:solidFill>
            <a:srgbClr val="165751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4" name="Shape 84"/>
          <p:cNvSpPr/>
          <p:nvPr/>
        </p:nvSpPr>
        <p:spPr>
          <a:xfrm>
            <a:off x="0" y="0"/>
            <a:ext cx="9144000" cy="530699"/>
          </a:xfrm>
          <a:prstGeom prst="rect">
            <a:avLst/>
          </a:prstGeom>
          <a:solidFill>
            <a:srgbClr val="18637B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114454"/>
              </a:solidFill>
            </a:endParaRPr>
          </a:p>
        </p:txBody>
      </p:sp>
      <p:sp>
        <p:nvSpPr>
          <p:cNvPr id="85" name="Shape 85"/>
          <p:cNvSpPr/>
          <p:nvPr/>
        </p:nvSpPr>
        <p:spPr>
          <a:xfrm>
            <a:off x="0" y="500624"/>
            <a:ext cx="9144000" cy="732000"/>
          </a:xfrm>
          <a:prstGeom prst="rect">
            <a:avLst/>
          </a:prstGeom>
          <a:solidFill>
            <a:srgbClr val="124057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6" name="Shape 86"/>
          <p:cNvSpPr/>
          <p:nvPr/>
        </p:nvSpPr>
        <p:spPr>
          <a:xfrm>
            <a:off x="0" y="3962800"/>
            <a:ext cx="9144000" cy="370200"/>
          </a:xfrm>
          <a:prstGeom prst="rect">
            <a:avLst/>
          </a:prstGeom>
          <a:solidFill>
            <a:srgbClr val="3B8D61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7" name="Shape 87"/>
          <p:cNvSpPr/>
          <p:nvPr/>
        </p:nvSpPr>
        <p:spPr>
          <a:xfrm>
            <a:off x="0" y="4333125"/>
            <a:ext cx="9144000" cy="810299"/>
          </a:xfrm>
          <a:prstGeom prst="rect">
            <a:avLst/>
          </a:prstGeom>
          <a:solidFill>
            <a:srgbClr val="94BF6E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style B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/>
          <p:nvPr/>
        </p:nvSpPr>
        <p:spPr>
          <a:xfrm>
            <a:off x="0" y="4294550"/>
            <a:ext cx="9144000" cy="241199"/>
          </a:xfrm>
          <a:prstGeom prst="rect">
            <a:avLst/>
          </a:prstGeom>
          <a:solidFill>
            <a:srgbClr val="165751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0" name="Shape 90"/>
          <p:cNvSpPr/>
          <p:nvPr/>
        </p:nvSpPr>
        <p:spPr>
          <a:xfrm>
            <a:off x="0" y="0"/>
            <a:ext cx="9144000" cy="530699"/>
          </a:xfrm>
          <a:prstGeom prst="rect">
            <a:avLst/>
          </a:prstGeom>
          <a:solidFill>
            <a:srgbClr val="18637B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114454"/>
              </a:solidFill>
            </a:endParaRPr>
          </a:p>
        </p:txBody>
      </p:sp>
      <p:sp>
        <p:nvSpPr>
          <p:cNvPr id="91" name="Shape 91"/>
          <p:cNvSpPr/>
          <p:nvPr/>
        </p:nvSpPr>
        <p:spPr>
          <a:xfrm>
            <a:off x="0" y="500625"/>
            <a:ext cx="9144000" cy="3824100"/>
          </a:xfrm>
          <a:prstGeom prst="rect">
            <a:avLst/>
          </a:prstGeom>
          <a:solidFill>
            <a:srgbClr val="124057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2" name="Shape 92"/>
          <p:cNvSpPr/>
          <p:nvPr/>
        </p:nvSpPr>
        <p:spPr>
          <a:xfrm>
            <a:off x="0" y="4493604"/>
            <a:ext cx="9144000" cy="118200"/>
          </a:xfrm>
          <a:prstGeom prst="rect">
            <a:avLst/>
          </a:prstGeom>
          <a:solidFill>
            <a:srgbClr val="3B8D61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3" name="Shape 93"/>
          <p:cNvSpPr/>
          <p:nvPr/>
        </p:nvSpPr>
        <p:spPr>
          <a:xfrm>
            <a:off x="0" y="4584075"/>
            <a:ext cx="9144000" cy="559499"/>
          </a:xfrm>
          <a:prstGeom prst="rect">
            <a:avLst/>
          </a:prstGeom>
          <a:solidFill>
            <a:srgbClr val="94BF6E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1146025" y="530725"/>
            <a:ext cx="3208799" cy="1028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lvl="0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1146025" y="1767275"/>
            <a:ext cx="7540800" cy="3158699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600"/>
              </a:spcBef>
              <a:buClr>
                <a:srgbClr val="114454"/>
              </a:buClr>
              <a:buSzPct val="100000"/>
              <a:buFont typeface="Nixie One"/>
              <a:buChar char="▪"/>
              <a:defRPr sz="3000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lvl="1">
              <a:spcBef>
                <a:spcPts val="480"/>
              </a:spcBef>
              <a:buClr>
                <a:srgbClr val="114454"/>
              </a:buClr>
              <a:buSzPct val="100000"/>
              <a:buFont typeface="Nixie One"/>
              <a:buChar char="▫"/>
              <a:defRPr sz="2400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lvl="2">
              <a:spcBef>
                <a:spcPts val="480"/>
              </a:spcBef>
              <a:buClr>
                <a:srgbClr val="114454"/>
              </a:buClr>
              <a:buSzPct val="100000"/>
              <a:buFont typeface="Nixie One"/>
              <a:buChar char="■"/>
              <a:defRPr sz="2400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lvl="3">
              <a:spcBef>
                <a:spcPts val="360"/>
              </a:spcBef>
              <a:buClr>
                <a:srgbClr val="114454"/>
              </a:buClr>
              <a:buSzPct val="100000"/>
              <a:buFont typeface="Nixie One"/>
              <a:buChar char="●"/>
              <a:defRPr sz="1800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lvl="4">
              <a:spcBef>
                <a:spcPts val="360"/>
              </a:spcBef>
              <a:buClr>
                <a:srgbClr val="114454"/>
              </a:buClr>
              <a:buSzPct val="100000"/>
              <a:buFont typeface="Nixie One"/>
              <a:buChar char="○"/>
              <a:defRPr sz="1800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lvl="5">
              <a:spcBef>
                <a:spcPts val="360"/>
              </a:spcBef>
              <a:buClr>
                <a:srgbClr val="114454"/>
              </a:buClr>
              <a:buSzPct val="100000"/>
              <a:buFont typeface="Nixie One"/>
              <a:buChar char="■"/>
              <a:defRPr sz="1800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lvl="6">
              <a:spcBef>
                <a:spcPts val="360"/>
              </a:spcBef>
              <a:buClr>
                <a:srgbClr val="114454"/>
              </a:buClr>
              <a:buSzPct val="100000"/>
              <a:buFont typeface="Nixie One"/>
              <a:buChar char="●"/>
              <a:defRPr sz="1800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lvl="7">
              <a:spcBef>
                <a:spcPts val="360"/>
              </a:spcBef>
              <a:buClr>
                <a:srgbClr val="114454"/>
              </a:buClr>
              <a:buSzPct val="100000"/>
              <a:buFont typeface="Nixie One"/>
              <a:buChar char="○"/>
              <a:defRPr sz="1800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lvl="8">
              <a:spcBef>
                <a:spcPts val="360"/>
              </a:spcBef>
              <a:buClr>
                <a:srgbClr val="114454"/>
              </a:buClr>
              <a:buSzPct val="100000"/>
              <a:buFont typeface="Nixie One"/>
              <a:buChar char="■"/>
              <a:defRPr sz="1800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7" r:id="rId6"/>
    <p:sldLayoutId id="2147483658" r:id="rId7"/>
  </p:sldLayoutIdLst>
  <p:transition xmlns:p14="http://schemas.microsoft.com/office/powerpoint/2010/main">
    <p:fade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8" Type="http://schemas.openxmlformats.org/officeDocument/2006/relationships/image" Target="../media/image13.png"/><Relationship Id="rId9" Type="http://schemas.openxmlformats.org/officeDocument/2006/relationships/image" Target="../media/image14.png"/><Relationship Id="rId10" Type="http://schemas.openxmlformats.org/officeDocument/2006/relationships/image" Target="../media/image15.png"/><Relationship Id="rId11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000" dirty="0" smtClean="0"/>
              <a:t>Personality Based </a:t>
            </a:r>
            <a:r>
              <a:rPr lang="en-US" sz="4000" dirty="0" err="1" smtClean="0"/>
              <a:t>Chatbot</a:t>
            </a:r>
            <a:endParaRPr lang="en-US" sz="4000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Sukeerthi</a:t>
            </a:r>
            <a:r>
              <a:rPr lang="en-US" dirty="0" smtClean="0"/>
              <a:t> </a:t>
            </a:r>
            <a:r>
              <a:rPr lang="en-US" dirty="0" err="1" smtClean="0"/>
              <a:t>Varadarajan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9875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50" y="551264"/>
            <a:ext cx="2571734" cy="3857117"/>
          </a:xfrm>
          <a:prstGeom prst="rect">
            <a:avLst/>
          </a:prstGeom>
        </p:spPr>
      </p:pic>
      <p:sp>
        <p:nvSpPr>
          <p:cNvPr id="11" name="Shape 133"/>
          <p:cNvSpPr txBox="1">
            <a:spLocks noGrp="1"/>
          </p:cNvSpPr>
          <p:nvPr>
            <p:ph type="ctrTitle"/>
          </p:nvPr>
        </p:nvSpPr>
        <p:spPr>
          <a:xfrm>
            <a:off x="3709935" y="1099247"/>
            <a:ext cx="4505699" cy="635565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200" dirty="0" smtClean="0"/>
              <a:t>Thank you!</a:t>
            </a:r>
            <a:endParaRPr lang="en" sz="32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3709935" y="2056913"/>
            <a:ext cx="502046" cy="50204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88699" y="2726305"/>
            <a:ext cx="344543" cy="34454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08388" y="3277572"/>
            <a:ext cx="324854" cy="32485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211981" y="2155352"/>
            <a:ext cx="21580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v.sukeerthi@gmail.com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4211981" y="2755353"/>
            <a:ext cx="21580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ukeerthi-varadarajan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211981" y="3277572"/>
            <a:ext cx="21580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suki2691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77382" y="813103"/>
            <a:ext cx="1480882" cy="76127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89311" y="1698330"/>
            <a:ext cx="1057023" cy="105702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99856" y="112233"/>
            <a:ext cx="2074990" cy="70087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10441" y="2726305"/>
            <a:ext cx="1961762" cy="767703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168243" y="3801917"/>
            <a:ext cx="1390021" cy="87532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878" y="826956"/>
            <a:ext cx="4024603" cy="314220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079682" y="1719488"/>
            <a:ext cx="3558066" cy="13157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800" dirty="0" err="1" smtClean="0">
                <a:solidFill>
                  <a:srgbClr val="FFFFFF"/>
                </a:solidFill>
              </a:rPr>
              <a:t>Chatbots</a:t>
            </a:r>
            <a:r>
              <a:rPr lang="en-US" sz="1800" dirty="0" smtClean="0">
                <a:solidFill>
                  <a:srgbClr val="FFFFFF"/>
                </a:solidFill>
              </a:rPr>
              <a:t>- 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1800" dirty="0" smtClean="0">
                <a:solidFill>
                  <a:srgbClr val="FFFFFF"/>
                </a:solidFill>
              </a:rPr>
              <a:t>Lack personality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1800" dirty="0" smtClean="0">
                <a:solidFill>
                  <a:srgbClr val="FFFFFF"/>
                </a:solidFill>
              </a:rPr>
              <a:t>Fixed set of responses</a:t>
            </a:r>
            <a:endParaRPr lang="en-US" sz="1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83540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 txBox="1">
            <a:spLocks noGrp="1"/>
          </p:cNvSpPr>
          <p:nvPr>
            <p:ph type="title"/>
          </p:nvPr>
        </p:nvSpPr>
        <p:spPr>
          <a:xfrm>
            <a:off x="1146025" y="530725"/>
            <a:ext cx="3208799" cy="10287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400" dirty="0" smtClean="0"/>
              <a:t>Personality Based </a:t>
            </a:r>
            <a:r>
              <a:rPr lang="en-US" sz="2400" dirty="0" err="1" smtClean="0"/>
              <a:t>Chatbot</a:t>
            </a:r>
            <a:endParaRPr lang="en" sz="2400" dirty="0"/>
          </a:p>
        </p:txBody>
      </p:sp>
      <p:sp>
        <p:nvSpPr>
          <p:cNvPr id="205" name="Shape 205"/>
          <p:cNvSpPr txBox="1">
            <a:spLocks noGrp="1"/>
          </p:cNvSpPr>
          <p:nvPr>
            <p:ph type="body" idx="1"/>
          </p:nvPr>
        </p:nvSpPr>
        <p:spPr>
          <a:xfrm>
            <a:off x="5027850" y="2574611"/>
            <a:ext cx="3658200" cy="1167157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800" dirty="0" smtClean="0"/>
              <a:t>Responds to user input by mimicking a popular personality from a popular TV series</a:t>
            </a:r>
            <a:endParaRPr lang="en" sz="1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738" y="1680046"/>
            <a:ext cx="4327837" cy="324587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>
            <a:spLocks noGrp="1"/>
          </p:cNvSpPr>
          <p:nvPr>
            <p:ph type="title"/>
          </p:nvPr>
        </p:nvSpPr>
        <p:spPr>
          <a:xfrm>
            <a:off x="1146025" y="530725"/>
            <a:ext cx="3460500" cy="10287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000" dirty="0" smtClean="0"/>
              <a:t>Long Short Term Memory (LSTM) Networks</a:t>
            </a:r>
            <a:endParaRPr lang="en" sz="2000" dirty="0"/>
          </a:p>
        </p:txBody>
      </p:sp>
      <p:sp>
        <p:nvSpPr>
          <p:cNvPr id="120" name="Shape 120"/>
          <p:cNvSpPr txBox="1"/>
          <p:nvPr/>
        </p:nvSpPr>
        <p:spPr>
          <a:xfrm>
            <a:off x="5074909" y="1682389"/>
            <a:ext cx="3611700" cy="263755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285750" lvl="0" indent="-285750" rtl="0">
              <a:spcBef>
                <a:spcPts val="600"/>
              </a:spcBef>
              <a:buFont typeface="Arial"/>
              <a:buChar char="•"/>
            </a:pPr>
            <a:r>
              <a:rPr lang="en-US" sz="1600" b="1" dirty="0" smtClean="0">
                <a:solidFill>
                  <a:srgbClr val="114454"/>
                </a:solidFill>
                <a:latin typeface="+mj-lt"/>
                <a:ea typeface="Nixie One"/>
                <a:cs typeface="Nixie One"/>
                <a:sym typeface="Nixie One"/>
              </a:rPr>
              <a:t>Recurrent Neural Network</a:t>
            </a:r>
          </a:p>
          <a:p>
            <a:pPr marL="285750" lvl="0" indent="-285750" rtl="0">
              <a:spcBef>
                <a:spcPts val="600"/>
              </a:spcBef>
              <a:buFont typeface="Arial"/>
              <a:buChar char="•"/>
            </a:pPr>
            <a:r>
              <a:rPr lang="en-US" sz="1600" b="1" dirty="0" smtClean="0">
                <a:solidFill>
                  <a:srgbClr val="114454"/>
                </a:solidFill>
                <a:latin typeface="+mj-lt"/>
                <a:ea typeface="Nixie One"/>
                <a:cs typeface="Nixie One"/>
                <a:sym typeface="Nixie One"/>
              </a:rPr>
              <a:t>Understands dependencies</a:t>
            </a:r>
          </a:p>
          <a:p>
            <a:pPr marL="285750" lvl="0" indent="-285750" rtl="0">
              <a:spcBef>
                <a:spcPts val="600"/>
              </a:spcBef>
              <a:buFont typeface="Arial"/>
              <a:buChar char="•"/>
            </a:pPr>
            <a:r>
              <a:rPr lang="en-US" sz="1600" b="1" dirty="0" smtClean="0">
                <a:solidFill>
                  <a:srgbClr val="114454"/>
                </a:solidFill>
                <a:latin typeface="+mj-lt"/>
                <a:ea typeface="Nixie One"/>
                <a:cs typeface="Nixie One"/>
                <a:sym typeface="Nixie One"/>
              </a:rPr>
              <a:t>Gates</a:t>
            </a:r>
          </a:p>
          <a:p>
            <a:pPr marL="285750" lvl="7" indent="-285750">
              <a:spcBef>
                <a:spcPts val="600"/>
              </a:spcBef>
              <a:buFont typeface="Arial"/>
              <a:buChar char="•"/>
            </a:pPr>
            <a:r>
              <a:rPr lang="en-US" sz="1600" b="1" dirty="0" smtClean="0">
                <a:solidFill>
                  <a:srgbClr val="114454"/>
                </a:solidFill>
                <a:latin typeface="+mj-lt"/>
                <a:ea typeface="Nixie One"/>
                <a:cs typeface="Nixie One"/>
                <a:sym typeface="Nixie One"/>
              </a:rPr>
              <a:t>Applications-</a:t>
            </a:r>
          </a:p>
          <a:p>
            <a:pPr marL="457200" lvl="7" indent="-285750">
              <a:spcBef>
                <a:spcPts val="600"/>
              </a:spcBef>
              <a:buFont typeface="Arial"/>
              <a:buChar char="•"/>
            </a:pPr>
            <a:r>
              <a:rPr lang="en-US" b="1" dirty="0" smtClean="0">
                <a:solidFill>
                  <a:srgbClr val="114454"/>
                </a:solidFill>
                <a:latin typeface="+mj-lt"/>
                <a:ea typeface="Nixie One"/>
                <a:cs typeface="Nixie One"/>
                <a:sym typeface="Nixie One"/>
              </a:rPr>
              <a:t>Text, Handwriting Generation</a:t>
            </a:r>
          </a:p>
          <a:p>
            <a:pPr marL="457200" lvl="7" indent="-285750">
              <a:spcBef>
                <a:spcPts val="600"/>
              </a:spcBef>
              <a:buFont typeface="Arial"/>
              <a:buChar char="•"/>
            </a:pPr>
            <a:r>
              <a:rPr lang="en-US" b="1" dirty="0" smtClean="0">
                <a:solidFill>
                  <a:srgbClr val="114454"/>
                </a:solidFill>
                <a:latin typeface="+mj-lt"/>
                <a:ea typeface="Nixie One"/>
                <a:cs typeface="Nixie One"/>
                <a:sym typeface="Nixie One"/>
              </a:rPr>
              <a:t>Speech Recognition</a:t>
            </a:r>
          </a:p>
          <a:p>
            <a:pPr marL="457200" lvl="7" indent="-285750">
              <a:spcBef>
                <a:spcPts val="600"/>
              </a:spcBef>
              <a:buFont typeface="Arial"/>
              <a:buChar char="•"/>
            </a:pPr>
            <a:r>
              <a:rPr lang="en-US" b="1" dirty="0" smtClean="0">
                <a:solidFill>
                  <a:srgbClr val="114454"/>
                </a:solidFill>
                <a:latin typeface="+mj-lt"/>
                <a:ea typeface="Nixie One"/>
                <a:cs typeface="Nixie One"/>
                <a:sym typeface="Nixie One"/>
              </a:rPr>
              <a:t>Language Translation</a:t>
            </a:r>
          </a:p>
          <a:p>
            <a:pPr marL="457200" lvl="7" indent="-285750">
              <a:spcBef>
                <a:spcPts val="600"/>
              </a:spcBef>
              <a:buFont typeface="Arial"/>
              <a:buChar char="•"/>
            </a:pPr>
            <a:r>
              <a:rPr lang="en-US" b="1" dirty="0" smtClean="0">
                <a:solidFill>
                  <a:srgbClr val="114454"/>
                </a:solidFill>
                <a:latin typeface="+mj-lt"/>
                <a:ea typeface="Nixie One"/>
                <a:cs typeface="Nixie One"/>
                <a:sym typeface="Nixie One"/>
              </a:rPr>
              <a:t>Image Captioning</a:t>
            </a:r>
          </a:p>
          <a:p>
            <a:pPr marL="457200" lvl="7" indent="-285750">
              <a:spcBef>
                <a:spcPts val="600"/>
              </a:spcBef>
              <a:buFont typeface="Arial"/>
              <a:buChar char="•"/>
            </a:pPr>
            <a:endParaRPr lang="en-US" b="1" dirty="0" smtClean="0">
              <a:solidFill>
                <a:srgbClr val="114454"/>
              </a:solidFill>
              <a:latin typeface="+mj-lt"/>
              <a:ea typeface="Nixie One"/>
              <a:cs typeface="Nixie One"/>
              <a:sym typeface="Nixie One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326" y="1682390"/>
            <a:ext cx="4388691" cy="28966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Shape 342"/>
          <p:cNvSpPr txBox="1">
            <a:spLocks noGrp="1"/>
          </p:cNvSpPr>
          <p:nvPr>
            <p:ph type="title"/>
          </p:nvPr>
        </p:nvSpPr>
        <p:spPr>
          <a:xfrm>
            <a:off x="1146025" y="530725"/>
            <a:ext cx="3208799" cy="10287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000" dirty="0" smtClean="0"/>
              <a:t>Methodology</a:t>
            </a:r>
            <a:endParaRPr lang="en" sz="2000" dirty="0"/>
          </a:p>
        </p:txBody>
      </p:sp>
      <p:sp>
        <p:nvSpPr>
          <p:cNvPr id="343" name="Shape 343"/>
          <p:cNvSpPr/>
          <p:nvPr/>
        </p:nvSpPr>
        <p:spPr>
          <a:xfrm>
            <a:off x="1053050" y="2290250"/>
            <a:ext cx="2630864" cy="2010900"/>
          </a:xfrm>
          <a:prstGeom prst="homePlate">
            <a:avLst>
              <a:gd name="adj" fmla="val 30129"/>
            </a:avLst>
          </a:prstGeom>
          <a:solidFill>
            <a:srgbClr val="94BF6E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endParaRPr lang="en" b="1" dirty="0">
              <a:solidFill>
                <a:srgbClr val="FFFFFF"/>
              </a:solidFill>
              <a:latin typeface="Nixie One"/>
              <a:ea typeface="Nixie One"/>
              <a:cs typeface="Nixie One"/>
              <a:sym typeface="Nixie One"/>
            </a:endParaRPr>
          </a:p>
        </p:txBody>
      </p:sp>
      <p:sp>
        <p:nvSpPr>
          <p:cNvPr id="344" name="Shape 344"/>
          <p:cNvSpPr/>
          <p:nvPr/>
        </p:nvSpPr>
        <p:spPr>
          <a:xfrm>
            <a:off x="3146200" y="2290250"/>
            <a:ext cx="2900361" cy="2010900"/>
          </a:xfrm>
          <a:prstGeom prst="chevron">
            <a:avLst>
              <a:gd name="adj" fmla="val 29853"/>
            </a:avLst>
          </a:prstGeom>
          <a:solidFill>
            <a:srgbClr val="3B8D61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endParaRPr lang="en" b="1" dirty="0">
              <a:solidFill>
                <a:srgbClr val="FFFFFF"/>
              </a:solidFill>
              <a:latin typeface="Nixie One"/>
              <a:ea typeface="Nixie One"/>
              <a:cs typeface="Nixie One"/>
              <a:sym typeface="Nixie One"/>
            </a:endParaRPr>
          </a:p>
        </p:txBody>
      </p:sp>
      <p:sp>
        <p:nvSpPr>
          <p:cNvPr id="345" name="Shape 345"/>
          <p:cNvSpPr/>
          <p:nvPr/>
        </p:nvSpPr>
        <p:spPr>
          <a:xfrm>
            <a:off x="5524608" y="2290250"/>
            <a:ext cx="2783999" cy="2010900"/>
          </a:xfrm>
          <a:prstGeom prst="chevron">
            <a:avLst>
              <a:gd name="adj" fmla="val 29853"/>
            </a:avLst>
          </a:prstGeom>
          <a:solidFill>
            <a:srgbClr val="165751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endParaRPr lang="en" b="1" dirty="0">
              <a:solidFill>
                <a:srgbClr val="FFFFFF"/>
              </a:solidFill>
              <a:latin typeface="Nixie One"/>
              <a:ea typeface="Nixie One"/>
              <a:cs typeface="Nixie One"/>
              <a:sym typeface="Nixie One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053050" y="2290250"/>
            <a:ext cx="209315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</a:rPr>
              <a:t>Data</a:t>
            </a:r>
          </a:p>
          <a:p>
            <a:endParaRPr lang="en-US" sz="2000" dirty="0">
              <a:solidFill>
                <a:srgbClr val="FFFFFF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sz="1600" dirty="0" err="1" smtClean="0">
                <a:solidFill>
                  <a:srgbClr val="FFFFFF"/>
                </a:solidFill>
              </a:rPr>
              <a:t>BeautifulSoup</a:t>
            </a:r>
            <a:endParaRPr lang="en-US" sz="1600" dirty="0" smtClean="0">
              <a:solidFill>
                <a:srgbClr val="FFFFFF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sz="1600" i="1" dirty="0" smtClean="0">
                <a:solidFill>
                  <a:srgbClr val="FFFFFF"/>
                </a:solidFill>
              </a:rPr>
              <a:t>F.R.I.E.N.D.S. </a:t>
            </a:r>
            <a:r>
              <a:rPr lang="en-US" sz="1600" dirty="0" smtClean="0">
                <a:solidFill>
                  <a:srgbClr val="FFFFFF"/>
                </a:solidFill>
              </a:rPr>
              <a:t>TV Series</a:t>
            </a:r>
          </a:p>
          <a:p>
            <a:pPr marL="285750" indent="-285750">
              <a:buFont typeface="Arial"/>
              <a:buChar char="•"/>
            </a:pPr>
            <a:endParaRPr lang="en-US" sz="1600" dirty="0" smtClean="0">
              <a:solidFill>
                <a:srgbClr val="FFFFFF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683914" y="2303400"/>
            <a:ext cx="2093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FFFFFF"/>
                </a:solidFill>
              </a:rPr>
              <a:t>Preprocessing</a:t>
            </a:r>
          </a:p>
          <a:p>
            <a:endParaRPr lang="en-US" sz="2000" dirty="0">
              <a:solidFill>
                <a:srgbClr val="FFFFFF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sz="1600" dirty="0" smtClean="0">
                <a:solidFill>
                  <a:srgbClr val="FFFFFF"/>
                </a:solidFill>
              </a:rPr>
              <a:t>Phrases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 err="1" smtClean="0">
                <a:solidFill>
                  <a:srgbClr val="FFFFFF"/>
                </a:solidFill>
              </a:rPr>
              <a:t>Vectorization</a:t>
            </a:r>
            <a:endParaRPr lang="en-US" sz="1600" dirty="0" smtClean="0">
              <a:solidFill>
                <a:srgbClr val="FFFFFF"/>
              </a:solidFill>
            </a:endParaRPr>
          </a:p>
          <a:p>
            <a:pPr marL="285750" indent="-285750">
              <a:buFont typeface="Arial"/>
              <a:buChar char="•"/>
            </a:pPr>
            <a:endParaRPr lang="en-US" sz="1600" dirty="0" smtClean="0">
              <a:solidFill>
                <a:srgbClr val="FFFFFF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046561" y="2285866"/>
            <a:ext cx="2262046" cy="2185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FFFFFF"/>
                </a:solidFill>
              </a:rPr>
              <a:t>    Model</a:t>
            </a:r>
          </a:p>
          <a:p>
            <a:endParaRPr lang="en-US" sz="2000" dirty="0">
              <a:solidFill>
                <a:srgbClr val="FFFFFF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sz="1600" dirty="0" smtClean="0">
                <a:solidFill>
                  <a:srgbClr val="FFFFFF"/>
                </a:solidFill>
              </a:rPr>
              <a:t>LSTM RNN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 smtClean="0">
                <a:solidFill>
                  <a:srgbClr val="FFFFFF"/>
                </a:solidFill>
              </a:rPr>
              <a:t>3 Layer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 smtClean="0">
                <a:solidFill>
                  <a:srgbClr val="FFFFFF"/>
                </a:solidFill>
              </a:rPr>
              <a:t>Predict alphanumeric character</a:t>
            </a:r>
          </a:p>
          <a:p>
            <a:pPr marL="285750" indent="-285750">
              <a:buFont typeface="Arial"/>
              <a:buChar char="•"/>
            </a:pPr>
            <a:endParaRPr lang="en-US" sz="1600" dirty="0" smtClean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96910" y="313657"/>
            <a:ext cx="3208338" cy="1028700"/>
          </a:xfrm>
        </p:spPr>
        <p:txBody>
          <a:bodyPr/>
          <a:lstStyle/>
          <a:p>
            <a:r>
              <a:rPr lang="en-US" dirty="0" smtClean="0"/>
              <a:t>Script Generator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96910" y="2245394"/>
            <a:ext cx="27091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Ross: What? No! No! I’m not go   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3707" y="1734501"/>
            <a:ext cx="2165031" cy="142899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848222" y="819094"/>
            <a:ext cx="2993029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Ross: What? No! No! I’m not </a:t>
            </a:r>
            <a:r>
              <a:rPr lang="en-US" dirty="0" err="1" smtClean="0">
                <a:solidFill>
                  <a:srgbClr val="FFFFFF"/>
                </a:solidFill>
              </a:rPr>
              <a:t>gonna</a:t>
            </a:r>
            <a:r>
              <a:rPr lang="en-US" dirty="0" smtClean="0">
                <a:solidFill>
                  <a:srgbClr val="FFFFFF"/>
                </a:solidFill>
              </a:rPr>
              <a:t> call you a </a:t>
            </a:r>
            <a:r>
              <a:rPr lang="en-US" dirty="0" smtClean="0">
                <a:solidFill>
                  <a:srgbClr val="FFFFFF"/>
                </a:solidFill>
              </a:rPr>
              <a:t>problem. Well there was no big than a little </a:t>
            </a:r>
            <a:r>
              <a:rPr lang="en-US" dirty="0" err="1" smtClean="0">
                <a:solidFill>
                  <a:srgbClr val="FFFFFF"/>
                </a:solidFill>
              </a:rPr>
              <a:t>pasters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endParaRPr lang="en-US" dirty="0" smtClean="0">
              <a:solidFill>
                <a:srgbClr val="FFFFFF"/>
              </a:solidFill>
            </a:endParaRPr>
          </a:p>
          <a:p>
            <a:endParaRPr lang="en-US" dirty="0">
              <a:solidFill>
                <a:srgbClr val="FFFFFF"/>
              </a:solidFill>
            </a:endParaRPr>
          </a:p>
          <a:p>
            <a:r>
              <a:rPr lang="en-US" dirty="0" smtClean="0">
                <a:solidFill>
                  <a:srgbClr val="FFFFFF"/>
                </a:solidFill>
              </a:rPr>
              <a:t>Rachel: Hey!</a:t>
            </a:r>
          </a:p>
          <a:p>
            <a:endParaRPr lang="en-US" dirty="0">
              <a:solidFill>
                <a:srgbClr val="FFFFFF"/>
              </a:solidFill>
            </a:endParaRPr>
          </a:p>
          <a:p>
            <a:r>
              <a:rPr lang="en-US" dirty="0" smtClean="0">
                <a:solidFill>
                  <a:srgbClr val="FFFFFF"/>
                </a:solidFill>
              </a:rPr>
              <a:t>Ross: Okay so you have to go to the big deal</a:t>
            </a:r>
          </a:p>
          <a:p>
            <a:endParaRPr lang="en-US" dirty="0">
              <a:solidFill>
                <a:srgbClr val="FFFFFF"/>
              </a:solidFill>
            </a:endParaRPr>
          </a:p>
          <a:p>
            <a:r>
              <a:rPr lang="en-US" dirty="0" smtClean="0">
                <a:solidFill>
                  <a:srgbClr val="FFFFFF"/>
                </a:solidFill>
              </a:rPr>
              <a:t>Joey: Hey! </a:t>
            </a:r>
            <a:r>
              <a:rPr lang="en-US" dirty="0" smtClean="0">
                <a:solidFill>
                  <a:srgbClr val="FFFFFF"/>
                </a:solidFill>
              </a:rPr>
              <a:t>Hi, I don’t know what I said that I said that I think it’s my way</a:t>
            </a:r>
          </a:p>
          <a:p>
            <a:endParaRPr lang="en-US" dirty="0">
              <a:solidFill>
                <a:srgbClr val="FFFFFF"/>
              </a:solidFill>
            </a:endParaRPr>
          </a:p>
          <a:p>
            <a:r>
              <a:rPr lang="en-US" dirty="0" smtClean="0">
                <a:solidFill>
                  <a:srgbClr val="FFFFFF"/>
                </a:solidFill>
              </a:rPr>
              <a:t>Rachel: You don’t have to see if I was coming in there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16944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 txBox="1">
            <a:spLocks noGrp="1"/>
          </p:cNvSpPr>
          <p:nvPr>
            <p:ph type="ctrTitle"/>
          </p:nvPr>
        </p:nvSpPr>
        <p:spPr>
          <a:xfrm>
            <a:off x="4113600" y="2883046"/>
            <a:ext cx="4505699" cy="1159799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smtClean="0"/>
              <a:t>Joey Bot</a:t>
            </a:r>
            <a:endParaRPr lang="en" dirty="0"/>
          </a:p>
        </p:txBody>
      </p:sp>
      <p:sp>
        <p:nvSpPr>
          <p:cNvPr id="134" name="Shape 134"/>
          <p:cNvSpPr txBox="1">
            <a:spLocks noGrp="1"/>
          </p:cNvSpPr>
          <p:nvPr>
            <p:ph type="subTitle" idx="1"/>
          </p:nvPr>
        </p:nvSpPr>
        <p:spPr>
          <a:xfrm>
            <a:off x="4113600" y="3983050"/>
            <a:ext cx="4505699" cy="784799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smtClean="0"/>
              <a:t>Trained on Joey’s dialogues</a:t>
            </a:r>
            <a:endParaRPr lang="en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3600" y="511888"/>
            <a:ext cx="4057611" cy="266280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04"/>
          <p:cNvSpPr txBox="1">
            <a:spLocks/>
          </p:cNvSpPr>
          <p:nvPr/>
        </p:nvSpPr>
        <p:spPr>
          <a:xfrm>
            <a:off x="710596" y="171532"/>
            <a:ext cx="4042832" cy="10287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sz="2400" dirty="0" smtClean="0">
                <a:solidFill>
                  <a:srgbClr val="FFFFFF"/>
                </a:solidFill>
              </a:rPr>
              <a:t>Joey Bot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3428" y="1084332"/>
            <a:ext cx="3418330" cy="119921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121" y="1084332"/>
            <a:ext cx="3714580" cy="120398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5873" y="2800950"/>
            <a:ext cx="5257656" cy="1116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2503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 txBox="1">
            <a:spLocks noGrp="1"/>
          </p:cNvSpPr>
          <p:nvPr>
            <p:ph type="title"/>
          </p:nvPr>
        </p:nvSpPr>
        <p:spPr>
          <a:xfrm>
            <a:off x="1146025" y="530725"/>
            <a:ext cx="3208799" cy="10287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smtClean="0"/>
              <a:t>Conclusion</a:t>
            </a:r>
            <a:endParaRPr lang="en" dirty="0"/>
          </a:p>
        </p:txBody>
      </p:sp>
      <p:sp>
        <p:nvSpPr>
          <p:cNvPr id="190" name="Shape 190"/>
          <p:cNvSpPr txBox="1">
            <a:spLocks noGrp="1"/>
          </p:cNvSpPr>
          <p:nvPr>
            <p:ph type="body" idx="1"/>
          </p:nvPr>
        </p:nvSpPr>
        <p:spPr>
          <a:xfrm>
            <a:off x="1146025" y="1773300"/>
            <a:ext cx="2409900" cy="3152699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b="1" dirty="0" smtClean="0"/>
              <a:t>Achieved</a:t>
            </a:r>
          </a:p>
          <a:p>
            <a:pPr marL="285750" indent="-285750">
              <a:lnSpc>
                <a:spcPct val="150000"/>
              </a:lnSpc>
            </a:pPr>
            <a:r>
              <a:rPr lang="en-US" sz="1600" dirty="0" smtClean="0"/>
              <a:t>Coherent sentences</a:t>
            </a:r>
          </a:p>
          <a:p>
            <a:pPr marL="285750" indent="-285750">
              <a:lnSpc>
                <a:spcPct val="150000"/>
              </a:lnSpc>
            </a:pPr>
            <a:r>
              <a:rPr lang="en-US" sz="1600" dirty="0" smtClean="0"/>
              <a:t>Completion of words</a:t>
            </a:r>
          </a:p>
          <a:p>
            <a:pPr marL="285750" indent="-285750">
              <a:lnSpc>
                <a:spcPct val="150000"/>
              </a:lnSpc>
            </a:pPr>
            <a:r>
              <a:rPr lang="en-US" sz="1600" dirty="0" smtClean="0"/>
              <a:t>Correct usage of punctuation</a:t>
            </a:r>
            <a:endParaRPr lang="en" sz="1600" dirty="0"/>
          </a:p>
        </p:txBody>
      </p:sp>
      <p:sp>
        <p:nvSpPr>
          <p:cNvPr id="191" name="Shape 191"/>
          <p:cNvSpPr txBox="1">
            <a:spLocks noGrp="1"/>
          </p:cNvSpPr>
          <p:nvPr>
            <p:ph type="body" idx="2"/>
          </p:nvPr>
        </p:nvSpPr>
        <p:spPr>
          <a:xfrm>
            <a:off x="3679387" y="1773300"/>
            <a:ext cx="2409900" cy="3152699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b="1" dirty="0" smtClean="0"/>
              <a:t>Next Steps</a:t>
            </a:r>
          </a:p>
          <a:p>
            <a:pPr marL="285750" indent="-285750">
              <a:lnSpc>
                <a:spcPct val="150000"/>
              </a:lnSpc>
            </a:pPr>
            <a:r>
              <a:rPr lang="en-US" sz="1600" dirty="0" smtClean="0"/>
              <a:t>Word prediction</a:t>
            </a:r>
          </a:p>
          <a:p>
            <a:pPr marL="285750" indent="-285750">
              <a:lnSpc>
                <a:spcPct val="150000"/>
              </a:lnSpc>
            </a:pPr>
            <a:r>
              <a:rPr lang="en-US" sz="1600" dirty="0" smtClean="0"/>
              <a:t>Grasp context</a:t>
            </a:r>
          </a:p>
          <a:p>
            <a:pPr marL="285750" indent="-285750">
              <a:lnSpc>
                <a:spcPct val="150000"/>
              </a:lnSpc>
            </a:pPr>
            <a:r>
              <a:rPr lang="en-US" sz="1600" dirty="0" smtClean="0"/>
              <a:t>Add attention</a:t>
            </a:r>
            <a:endParaRPr lang="en" sz="1600" dirty="0"/>
          </a:p>
          <a:p>
            <a:pPr lvl="0">
              <a:spcBef>
                <a:spcPts val="0"/>
              </a:spcBef>
              <a:buNone/>
            </a:pPr>
            <a:endParaRPr lang="en" dirty="0"/>
          </a:p>
        </p:txBody>
      </p:sp>
      <p:sp>
        <p:nvSpPr>
          <p:cNvPr id="192" name="Shape 192"/>
          <p:cNvSpPr txBox="1">
            <a:spLocks noGrp="1"/>
          </p:cNvSpPr>
          <p:nvPr>
            <p:ph type="body" idx="3"/>
          </p:nvPr>
        </p:nvSpPr>
        <p:spPr>
          <a:xfrm>
            <a:off x="6212750" y="1773300"/>
            <a:ext cx="2409900" cy="3152699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b="1" dirty="0" smtClean="0"/>
              <a:t>Applications</a:t>
            </a:r>
            <a:endParaRPr lang="en" b="1" dirty="0"/>
          </a:p>
          <a:p>
            <a:pPr marL="285750" indent="-285750">
              <a:lnSpc>
                <a:spcPct val="150000"/>
              </a:lnSpc>
            </a:pPr>
            <a:r>
              <a:rPr lang="en-US" sz="1600" dirty="0" smtClean="0"/>
              <a:t>Script writing tool</a:t>
            </a:r>
          </a:p>
          <a:p>
            <a:pPr marL="285750" indent="-285750">
              <a:lnSpc>
                <a:spcPct val="150000"/>
              </a:lnSpc>
            </a:pPr>
            <a:r>
              <a:rPr lang="en-US" sz="1600" dirty="0" smtClean="0"/>
              <a:t>Mimic professionals-</a:t>
            </a:r>
            <a:endParaRPr lang="en-US" sz="1600" dirty="0"/>
          </a:p>
          <a:p>
            <a:pPr marL="452438" lvl="1" indent="-285750">
              <a:lnSpc>
                <a:spcPct val="150000"/>
              </a:lnSpc>
            </a:pPr>
            <a:r>
              <a:rPr lang="en-US" sz="1400" dirty="0" smtClean="0"/>
              <a:t>Psychologists</a:t>
            </a:r>
            <a:endParaRPr lang="en-US" sz="1400" dirty="0" smtClean="0"/>
          </a:p>
          <a:p>
            <a:pPr marL="452438" lvl="1" indent="-285750">
              <a:lnSpc>
                <a:spcPct val="150000"/>
              </a:lnSpc>
            </a:pPr>
            <a:r>
              <a:rPr lang="en-US" sz="1400" dirty="0" smtClean="0"/>
              <a:t>Salesmen</a:t>
            </a:r>
            <a:endParaRPr lang="en-US" sz="1400" dirty="0" smtClean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Warwick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1621</TotalTime>
  <Words>209</Words>
  <Application>Microsoft Macintosh PowerPoint</Application>
  <PresentationFormat>On-screen Show (16:9)</PresentationFormat>
  <Paragraphs>62</Paragraphs>
  <Slides>10</Slides>
  <Notes>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Warwick template</vt:lpstr>
      <vt:lpstr>Personality Based Chatbot</vt:lpstr>
      <vt:lpstr>PowerPoint Presentation</vt:lpstr>
      <vt:lpstr>Personality Based Chatbot</vt:lpstr>
      <vt:lpstr>Long Short Term Memory (LSTM) Networks</vt:lpstr>
      <vt:lpstr>Methodology</vt:lpstr>
      <vt:lpstr>Script Generator</vt:lpstr>
      <vt:lpstr>Joey Bot</vt:lpstr>
      <vt:lpstr>PowerPoint Presentation</vt:lpstr>
      <vt:lpstr>Conclusion</vt:lpstr>
      <vt:lpstr>Thank you!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Personality Based Chatbot</dc:title>
  <cp:lastModifiedBy>SUKEERTHI ASHWIN</cp:lastModifiedBy>
  <cp:revision>114</cp:revision>
  <dcterms:modified xsi:type="dcterms:W3CDTF">2017-09-21T07:35:27Z</dcterms:modified>
</cp:coreProperties>
</file>